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88" r:id="rId5"/>
    <p:sldId id="293" r:id="rId6"/>
    <p:sldId id="294" r:id="rId7"/>
    <p:sldId id="296" r:id="rId8"/>
    <p:sldId id="276" r:id="rId9"/>
    <p:sldId id="299" r:id="rId10"/>
    <p:sldId id="298" r:id="rId11"/>
    <p:sldId id="295" r:id="rId12"/>
    <p:sldId id="282" r:id="rId13"/>
    <p:sldId id="297" r:id="rId14"/>
    <p:sldId id="284" r:id="rId15"/>
    <p:sldId id="291" r:id="rId16"/>
    <p:sldId id="289" r:id="rId17"/>
    <p:sldId id="286" r:id="rId18"/>
    <p:sldId id="301" r:id="rId19"/>
    <p:sldId id="29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СОШ»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2997" y="1560022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«Защитники Отечества»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Составитель: воспитатель Н.Н.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Невжинская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воспитанники второй младшей группы «Пчёлки»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Февраль 2023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obninsk-college.ru/upl/redactor/94f380b2eb4c272d757e3b49991cccf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06" y="2509207"/>
            <a:ext cx="6880834" cy="3352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653" y="32375"/>
            <a:ext cx="101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физкультурные разминки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20230220_1105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344" r="23035" b="-344"/>
          <a:stretch/>
        </p:blipFill>
        <p:spPr bwMode="auto">
          <a:xfrm rot="5400000">
            <a:off x="206413" y="523642"/>
            <a:ext cx="2709323" cy="2860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0\Desktop\23\20230220_1105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31128"/>
          <a:stretch/>
        </p:blipFill>
        <p:spPr bwMode="auto">
          <a:xfrm rot="5400000">
            <a:off x="3218359" y="487586"/>
            <a:ext cx="2724507" cy="2917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20230220_1105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31091"/>
          <a:stretch/>
        </p:blipFill>
        <p:spPr bwMode="auto">
          <a:xfrm rot="5400000">
            <a:off x="3385060" y="3771213"/>
            <a:ext cx="2616114" cy="2897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0\Desktop\23\20230220_1108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5436"/>
          <a:stretch/>
        </p:blipFill>
        <p:spPr bwMode="auto">
          <a:xfrm rot="5400000">
            <a:off x="6379573" y="488243"/>
            <a:ext cx="2672763" cy="2895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0\Desktop\23\20230220_1108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r="27580"/>
          <a:stretch/>
        </p:blipFill>
        <p:spPr bwMode="auto">
          <a:xfrm rot="5400000">
            <a:off x="9351717" y="3775090"/>
            <a:ext cx="2531778" cy="285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0\Desktop\23\20230220_1108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r="15780"/>
          <a:stretch/>
        </p:blipFill>
        <p:spPr bwMode="auto">
          <a:xfrm rot="5400000">
            <a:off x="6378212" y="3826980"/>
            <a:ext cx="2591218" cy="2810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0\Desktop\23\20230220_11075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r="25683"/>
          <a:stretch/>
        </p:blipFill>
        <p:spPr bwMode="auto">
          <a:xfrm rot="5400000">
            <a:off x="318075" y="3724464"/>
            <a:ext cx="2616116" cy="2991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0\Desktop\23\20230220_11065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r="28183"/>
          <a:stretch/>
        </p:blipFill>
        <p:spPr bwMode="auto">
          <a:xfrm rot="5400000">
            <a:off x="9343829" y="549824"/>
            <a:ext cx="2704783" cy="2698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82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653" y="32375"/>
            <a:ext cx="101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сильные и ловкие»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0\Desktop\ПРОЕКТ 23 ФЕВРАЛЯ\20230210_1147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/>
          <a:stretch/>
        </p:blipFill>
        <p:spPr bwMode="auto">
          <a:xfrm>
            <a:off x="124942" y="3877937"/>
            <a:ext cx="3841130" cy="2354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0\Desktop\ПРОЕКТ 23 ФЕВРАЛЯ\20230210_1148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2" y="745603"/>
            <a:ext cx="3841130" cy="241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0\Desktop\ПРОЕКТ 23 ФЕВРАЛЯ\20230216_1056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/>
          <a:stretch/>
        </p:blipFill>
        <p:spPr bwMode="auto">
          <a:xfrm>
            <a:off x="4208444" y="745603"/>
            <a:ext cx="3745734" cy="2388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0\Desktop\ПРОЕКТ 23 ФЕВРАЛЯ\20230216_1056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61" y="3877938"/>
            <a:ext cx="3927640" cy="235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0\Desktop\ПРОЕКТ 23 ФЕВРАЛЯ\20230216_1056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0" y="3877937"/>
            <a:ext cx="3844887" cy="235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0\Desktop\ПРОЕКТ 23 ФЕВРАЛЯ\20230216_10581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b="14148"/>
          <a:stretch/>
        </p:blipFill>
        <p:spPr bwMode="auto">
          <a:xfrm>
            <a:off x="8142061" y="830195"/>
            <a:ext cx="3968942" cy="2303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8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5048" y="0"/>
            <a:ext cx="61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«Военная  база»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0\Desktop\ПРОЕКТ 23 ФЕВРАЛЯ\20230208_0931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22006"/>
          <a:stretch/>
        </p:blipFill>
        <p:spPr bwMode="auto">
          <a:xfrm rot="5400000">
            <a:off x="19112" y="522726"/>
            <a:ext cx="3200973" cy="2617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0\Desktop\ПРОЕКТ 23 ФЕВРАЛЯ\20230208_0931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27803"/>
          <a:stretch/>
        </p:blipFill>
        <p:spPr bwMode="auto">
          <a:xfrm rot="5400000">
            <a:off x="26420" y="3816929"/>
            <a:ext cx="3186357" cy="2617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0\Desktop\ПРОЕКТ 23 ФЕВРАЛЯ\20230208_0931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7"/>
          <a:stretch/>
        </p:blipFill>
        <p:spPr bwMode="auto">
          <a:xfrm rot="5400000">
            <a:off x="8873188" y="3869255"/>
            <a:ext cx="3186358" cy="251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0\Desktop\ПРОЕКТ 23 ФЕВРАЛЯ\20230208_0934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07" y="3805466"/>
            <a:ext cx="4568215" cy="291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0\Desktop\ПРОЕКТ 23 ФЕВРАЛЯ\20230208_09345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07" y="694062"/>
            <a:ext cx="4389306" cy="283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0\Desktop\ПРОЕКТ 23 ФЕВРАЛЯ\20230208_09322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4"/>
          <a:stretch/>
        </p:blipFill>
        <p:spPr bwMode="auto">
          <a:xfrm rot="5400000">
            <a:off x="8875551" y="521400"/>
            <a:ext cx="3137649" cy="2556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2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5048" y="0"/>
            <a:ext cx="61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«Военная  база»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0\Desktop\ПРОЕКТ 23 ФЕВРАЛЯ\20230214_1011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5" y="711803"/>
            <a:ext cx="3950581" cy="243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0\Desktop\ПРОЕКТ 23 ФЕВРАЛЯ\20230214_1011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0" y="4021157"/>
            <a:ext cx="4038716" cy="246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0\Desktop\ПРОЕКТ 23 ФЕВРАЛЯ\20230214_1011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86" y="4065227"/>
            <a:ext cx="3841099" cy="242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0\Desktop\ПРОЕКТ 23 ФЕВРАЛЯ\20230214_1011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711803"/>
            <a:ext cx="3756751" cy="243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0\Desktop\ПРОЕКТ 23 ФЕВРАЛЯ\20230214_10134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0"/>
          <a:stretch/>
        </p:blipFill>
        <p:spPr bwMode="auto">
          <a:xfrm>
            <a:off x="8289619" y="4108972"/>
            <a:ext cx="3824002" cy="2423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0\Desktop\ПРОЕКТ 23 ФЕВРАЛЯ\20230214_10130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" t="-80" r="13975" b="80"/>
          <a:stretch/>
        </p:blipFill>
        <p:spPr bwMode="auto">
          <a:xfrm>
            <a:off x="4288285" y="711803"/>
            <a:ext cx="3841099" cy="2439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81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3441" y="94619"/>
            <a:ext cx="68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«Первые богатыри на Руси»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20230222_1104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8440" r="12890"/>
          <a:stretch/>
        </p:blipFill>
        <p:spPr bwMode="auto">
          <a:xfrm>
            <a:off x="7612655" y="716095"/>
            <a:ext cx="4362680" cy="2837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0\Desktop\23\20230222_1059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0" y="556284"/>
            <a:ext cx="4410305" cy="295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0\Desktop\23\20230222_1102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/>
          <a:stretch/>
        </p:blipFill>
        <p:spPr bwMode="auto">
          <a:xfrm>
            <a:off x="315930" y="3792481"/>
            <a:ext cx="4410305" cy="2774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20230222_1104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824" r="2171"/>
          <a:stretch/>
        </p:blipFill>
        <p:spPr bwMode="auto">
          <a:xfrm>
            <a:off x="7612655" y="3792481"/>
            <a:ext cx="4362680" cy="2817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5217" y="1725349"/>
            <a:ext cx="3048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Вечерняя тает заря,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Клубятся над степью тучи.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Три сказочных богатыря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Коней оседлали могучих.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 силы жестокой вражьей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Народ берегут они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грозно стоят на страже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Нашей родной земли!</a:t>
            </a:r>
          </a:p>
        </p:txBody>
      </p:sp>
    </p:spTree>
    <p:extLst>
      <p:ext uri="{BB962C8B-B14F-4D97-AF65-F5344CB8AC3E}">
        <p14:creationId xmlns:p14="http://schemas.microsoft.com/office/powerpoint/2010/main" val="40417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70418" y="75638"/>
            <a:ext cx="8018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 «Морской бой»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20230220_115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13" y="705080"/>
            <a:ext cx="4018616" cy="254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0\Desktop\23\20230220_1151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/>
          <a:stretch/>
        </p:blipFill>
        <p:spPr bwMode="auto">
          <a:xfrm>
            <a:off x="144683" y="3866922"/>
            <a:ext cx="3621624" cy="2542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0\Desktop\23\20230220_115110 - копия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5"/>
          <a:stretch/>
        </p:blipFill>
        <p:spPr bwMode="auto">
          <a:xfrm>
            <a:off x="8127234" y="3866921"/>
            <a:ext cx="3682847" cy="2520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20230220_1152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7327"/>
          <a:stretch/>
        </p:blipFill>
        <p:spPr bwMode="auto">
          <a:xfrm>
            <a:off x="209321" y="705080"/>
            <a:ext cx="3635566" cy="2544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0\Desktop\23\20230220_1152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13297"/>
          <a:stretch/>
        </p:blipFill>
        <p:spPr bwMode="auto">
          <a:xfrm>
            <a:off x="8297821" y="705080"/>
            <a:ext cx="3532686" cy="2544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0\Desktop\23\20230220_1152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14" y="3866921"/>
            <a:ext cx="4018615" cy="2542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5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6939" y="67544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 дидактические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0\Desktop\ПРОЕКТ 23 ФЕВРАЛЯ\20230217_1651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7639" b="11013"/>
          <a:stretch/>
        </p:blipFill>
        <p:spPr bwMode="auto">
          <a:xfrm>
            <a:off x="2040983" y="658471"/>
            <a:ext cx="4087256" cy="3050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0\Desktop\ПРОЕКТ 23 ФЕВРАЛЯ\20230217_1651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0"/>
          <a:stretch/>
        </p:blipFill>
        <p:spPr bwMode="auto">
          <a:xfrm>
            <a:off x="491719" y="3868296"/>
            <a:ext cx="4293136" cy="2743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20230221_1706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36" y="658471"/>
            <a:ext cx="4617284" cy="298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0\Desktop\23\20230221_17071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10977" r="25508"/>
          <a:stretch/>
        </p:blipFill>
        <p:spPr bwMode="auto">
          <a:xfrm>
            <a:off x="6907236" y="3822852"/>
            <a:ext cx="3059289" cy="2834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3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8296" y="70820"/>
            <a:ext cx="863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чтецов, посвященный Дню Защитника Отечества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IMG-edf6e659bc141a8c52d27d920de19912-V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b="10627"/>
          <a:stretch/>
        </p:blipFill>
        <p:spPr bwMode="auto">
          <a:xfrm>
            <a:off x="204003" y="814531"/>
            <a:ext cx="4588333" cy="4428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IMG-623725ebfddf9a9249ac1befaf7bb0aa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 b="9716"/>
          <a:stretch/>
        </p:blipFill>
        <p:spPr bwMode="auto">
          <a:xfrm>
            <a:off x="7330169" y="2325511"/>
            <a:ext cx="4651022" cy="4345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t44.stblizko.ru/images/product/631/063/949_lar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42" y="1187065"/>
            <a:ext cx="2391078" cy="320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4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657" y="0"/>
            <a:ext cx="541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наших юных будущих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0\Desktop\23\20230222_1028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20408" r="4820"/>
          <a:stretch/>
        </p:blipFill>
        <p:spPr bwMode="auto">
          <a:xfrm>
            <a:off x="673904" y="837280"/>
            <a:ext cx="5309195" cy="2963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1989" y="6139278"/>
            <a:ext cx="60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Масленница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Чаепитие с блинами.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0\Desktop\23\20230222_1039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6"/>
          <a:stretch/>
        </p:blipFill>
        <p:spPr bwMode="auto">
          <a:xfrm>
            <a:off x="6995709" y="220338"/>
            <a:ext cx="4638103" cy="276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0\Desktop\23\20230222_1039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10" y="3205907"/>
            <a:ext cx="4770305" cy="279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xn--180--83dtl4broel1ci1dd.xn--p1ai/wp-content/uploads/2022/02/4c842dc7a4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38" y="3910988"/>
            <a:ext cx="4073424" cy="2811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8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846" y="0"/>
            <a:ext cx="920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 творческого конкурса «Служу Отечеству»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Семья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Собкалова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Даниила.</a:t>
            </a:r>
          </a:p>
        </p:txBody>
      </p:sp>
      <p:pic>
        <p:nvPicPr>
          <p:cNvPr id="3" name="Рисунок 2" descr="C:\Users\0\Desktop\ПРОЕКТ 23 ФЕВРАЛЯ\20230217_1717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7476" r="16282" b="4984"/>
          <a:stretch/>
        </p:blipFill>
        <p:spPr bwMode="auto">
          <a:xfrm>
            <a:off x="245812" y="983506"/>
            <a:ext cx="6199055" cy="3941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1.wp.com/prazdnik-dlya-vseh.ru/wp-content/uploads/2020/02/pape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29" y="2536632"/>
            <a:ext cx="5717754" cy="403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2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453876"/>
              </p:ext>
            </p:extLst>
          </p:nvPr>
        </p:nvGraphicFramePr>
        <p:xfrm>
          <a:off x="164124" y="284952"/>
          <a:ext cx="11887200" cy="518634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7737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74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301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5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13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4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«Защитники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отечества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Обучающие: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Формировать доступные пониманию детей представлений о государственных праздниках.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Продолжать формировать представления о профессиях, отвечающих за безопасность страны.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Знакомить с произведениями искусства военной тематики.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Развивающие: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Развитие ловкости, координации движений, силы, гибкости, правильного формирования опорно-двигательной системы детского организма посредством подвижных и малоподвижных игр.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Формировать первичные умения действий в опасной ситуации. 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развитие фонематического слуха и памяти, посредством разучивания стихотворений. 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Воспитывать интерес к службе в армии РФ.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уважительное отношение к военным, ветеранам.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Формировать интерес к рассматриванию энциклопедий.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Взаимодействие с семьями воспитанников: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Фотовыставка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«Мой папа солдат»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Итоговое мероприятие презентация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«Мой папа хороший»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689" y="0"/>
            <a:ext cx="747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Лепка «Танк»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0\Desktop\23\IMG-f2439cbe80f962b2ae0f3678f86e9f85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r="6207"/>
          <a:stretch/>
        </p:blipFill>
        <p:spPr bwMode="auto">
          <a:xfrm>
            <a:off x="9597682" y="230832"/>
            <a:ext cx="2235162" cy="3085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0\Desktop\23\IMG-75acc4d1fe930abe9161347ff25b1a69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2"/>
          <a:stretch/>
        </p:blipFill>
        <p:spPr bwMode="auto">
          <a:xfrm>
            <a:off x="6718316" y="3519892"/>
            <a:ext cx="2447222" cy="3077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23\IMG-235664d1e3c9e72aa80307d6802bd797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9" y="143855"/>
            <a:ext cx="2704898" cy="324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0\Desktop\23\IMG-116e50cc35866ad8cab6368bac44ef4f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24" y="214043"/>
            <a:ext cx="2297173" cy="310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0\Desktop\23\IMG-053a1baf781ef462d42305bb20d4a336-V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2"/>
          <a:stretch/>
        </p:blipFill>
        <p:spPr bwMode="auto">
          <a:xfrm>
            <a:off x="3657602" y="3492350"/>
            <a:ext cx="2511845" cy="3132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0\Desktop\23\IMG-8bee883e74381bd5b377324ffdf46c57-V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7"/>
          <a:stretch/>
        </p:blipFill>
        <p:spPr bwMode="auto">
          <a:xfrm>
            <a:off x="400179" y="3492349"/>
            <a:ext cx="2704898" cy="3132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0\Desktop\23\20230222_10402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r="23474"/>
          <a:stretch/>
        </p:blipFill>
        <p:spPr bwMode="auto">
          <a:xfrm>
            <a:off x="3371161" y="495846"/>
            <a:ext cx="3437263" cy="2601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0\Desktop\23\IMG-8bee883e74381bd5b377324ffdf46c57-V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3" t="28025" r="35966" b="49483"/>
          <a:stretch/>
        </p:blipFill>
        <p:spPr bwMode="auto">
          <a:xfrm>
            <a:off x="9597681" y="3492347"/>
            <a:ext cx="2344603" cy="3132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71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0822" y="0"/>
            <a:ext cx="6819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«Военная техника»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0\Desktop\ПРОЕКТ 23 ФЕВРАЛЯ\20230216_1014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b="8169"/>
          <a:stretch/>
        </p:blipFill>
        <p:spPr bwMode="auto">
          <a:xfrm>
            <a:off x="167948" y="461665"/>
            <a:ext cx="4172697" cy="2578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0\Desktop\ПРОЕКТ 23 ФЕВРАЛЯ\20230216_1015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3" y="461665"/>
            <a:ext cx="3950515" cy="257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0\Desktop\ПРОЕКТ 23 ФЕВРАЛЯ\20230216_1015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14711" r="9227"/>
          <a:stretch/>
        </p:blipFill>
        <p:spPr bwMode="auto">
          <a:xfrm>
            <a:off x="167949" y="3966072"/>
            <a:ext cx="4172696" cy="2704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0\Desktop\ПРОЕКТ 23 ФЕВРАЛЯ\20230216_1015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r="13569"/>
          <a:stretch/>
        </p:blipFill>
        <p:spPr bwMode="auto">
          <a:xfrm>
            <a:off x="8125397" y="3652972"/>
            <a:ext cx="3867431" cy="3017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C:\Users\0\Desktop\ПРОЕКТ 23 ФЕВРАЛЯ\20230216_11380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4341" r="9226" b="3296"/>
          <a:stretch/>
        </p:blipFill>
        <p:spPr bwMode="auto">
          <a:xfrm>
            <a:off x="4472503" y="770137"/>
            <a:ext cx="3476625" cy="2099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C:\Users\0\Desktop\ПРОЕКТ 23 ФЕВРАЛЯ\20230216_11393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6292"/>
          <a:stretch/>
        </p:blipFill>
        <p:spPr bwMode="auto">
          <a:xfrm rot="5400000">
            <a:off x="4378445" y="3634720"/>
            <a:ext cx="3648385" cy="2423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32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754" y="0"/>
            <a:ext cx="97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«Поздравительная открытка с 23 февраля»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20230220_0952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549201"/>
            <a:ext cx="3789679" cy="236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0\Desktop\23\20230220_094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638" y="3711575"/>
            <a:ext cx="3578138" cy="2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0\Desktop\23\20230220_0952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99" y="642259"/>
            <a:ext cx="4025231" cy="245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0\Desktop\23\20230220_0941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47" y="4296578"/>
            <a:ext cx="3975683" cy="2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0\Desktop\23\20230220_10243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6994" r="19132"/>
          <a:stretch/>
        </p:blipFill>
        <p:spPr bwMode="auto">
          <a:xfrm>
            <a:off x="4344866" y="531068"/>
            <a:ext cx="3411009" cy="2972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0\Desktop\23\20230221_13021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r="12076"/>
          <a:stretch/>
        </p:blipFill>
        <p:spPr bwMode="auto">
          <a:xfrm>
            <a:off x="4344866" y="3844887"/>
            <a:ext cx="3411009" cy="2799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55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3552" y="131637"/>
            <a:ext cx="1054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 работа «Поздравительный плакат с 23 февраля»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С Днем Защитника Отечества наших пап!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0\Desktop\ПРОЕКТ 23 ФЕВРАЛЯ\20230207_1157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13697"/>
          <a:stretch/>
        </p:blipFill>
        <p:spPr bwMode="auto">
          <a:xfrm rot="5400000">
            <a:off x="-138936" y="935381"/>
            <a:ext cx="3069525" cy="2386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0\Desktop\ПРОЕКТ 23 ФЕВРАЛЯ\20230207_1157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13943"/>
          <a:stretch/>
        </p:blipFill>
        <p:spPr bwMode="auto">
          <a:xfrm rot="5400000">
            <a:off x="-104088" y="4118616"/>
            <a:ext cx="2922713" cy="2309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0\Desktop\23\20230220_1017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/>
          <a:stretch/>
        </p:blipFill>
        <p:spPr bwMode="auto">
          <a:xfrm>
            <a:off x="7612656" y="913768"/>
            <a:ext cx="4296578" cy="2914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0\Desktop\23\20230220_1017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76" y="3988105"/>
            <a:ext cx="4219458" cy="269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0\Desktop\23\20230220_1020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2893" r="10176" b="4984"/>
          <a:stretch/>
        </p:blipFill>
        <p:spPr bwMode="auto">
          <a:xfrm>
            <a:off x="3123109" y="913768"/>
            <a:ext cx="4269208" cy="28980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0\Desktop\23\20230220_10263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9406" r="7598"/>
          <a:stretch/>
        </p:blipFill>
        <p:spPr bwMode="auto">
          <a:xfrm>
            <a:off x="3123108" y="3988105"/>
            <a:ext cx="4269209" cy="2746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82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3552" y="131637"/>
            <a:ext cx="1054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 «Военная техника»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0\Desktop\ПРОЕКТ 23 ФЕВРАЛЯ\20230214_1000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9" y="898247"/>
            <a:ext cx="3714807" cy="234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0\Desktop\ПРОЕКТ 23 ФЕВРАЛЯ\20230214_1002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9" y="4205791"/>
            <a:ext cx="3703217" cy="217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0\Desktop\ПРОЕКТ 23 ФЕВРАЛЯ\20230214_100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82" y="4197427"/>
            <a:ext cx="3977949" cy="218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0\Desktop\ПРОЕКТ 23 ФЕВРАЛЯ\20230214_1005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19" y="4205791"/>
            <a:ext cx="3657598" cy="216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0\Desktop\ПРОЕКТ 23 ФЕВРАЛЯ\20230214_1006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31" y="916755"/>
            <a:ext cx="3756752" cy="232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0\Desktop\ПРОЕКТ 23 ФЕВРАЛЯ\20230214_10065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82" y="881349"/>
            <a:ext cx="3823713" cy="2357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653" y="32375"/>
            <a:ext cx="101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«Военный госпиталь»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0\Desktop\23\20230220_1116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6513"/>
          <a:stretch/>
        </p:blipFill>
        <p:spPr bwMode="auto">
          <a:xfrm>
            <a:off x="273396" y="858300"/>
            <a:ext cx="3725727" cy="2523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0\Desktop\23\20230220_1118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2"/>
          <a:stretch/>
        </p:blipFill>
        <p:spPr bwMode="auto">
          <a:xfrm>
            <a:off x="8185534" y="4296577"/>
            <a:ext cx="3657599" cy="240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0\Desktop\23\20230220_1119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99" y="858300"/>
            <a:ext cx="3880202" cy="260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0\Desktop\23\20230220_11191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/>
          <a:stretch/>
        </p:blipFill>
        <p:spPr bwMode="auto">
          <a:xfrm>
            <a:off x="4323771" y="4296578"/>
            <a:ext cx="3572394" cy="2401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0\Desktop\23\20230220_11204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/>
          <a:stretch/>
        </p:blipFill>
        <p:spPr bwMode="auto">
          <a:xfrm>
            <a:off x="4230477" y="858300"/>
            <a:ext cx="3624549" cy="2605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0\Desktop\23\20230220_11195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/>
          <a:stretch/>
        </p:blipFill>
        <p:spPr bwMode="auto">
          <a:xfrm>
            <a:off x="152211" y="4296578"/>
            <a:ext cx="3846912" cy="240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59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653" y="32375"/>
            <a:ext cx="101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«Полевая кухня»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0\Desktop\23\20230220_1133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20710"/>
          <a:stretch/>
        </p:blipFill>
        <p:spPr bwMode="auto">
          <a:xfrm rot="5400000">
            <a:off x="-425787" y="907257"/>
            <a:ext cx="3548632" cy="226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0\Desktop\23\20230220_1133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11776" b="6330"/>
          <a:stretch/>
        </p:blipFill>
        <p:spPr bwMode="auto">
          <a:xfrm rot="5400000">
            <a:off x="889597" y="3760211"/>
            <a:ext cx="3510392" cy="242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0\Desktop\23\20230220_1133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/>
          <a:stretch/>
        </p:blipFill>
        <p:spPr bwMode="auto">
          <a:xfrm rot="5400000">
            <a:off x="9162433" y="764063"/>
            <a:ext cx="3394393" cy="2392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0\Desktop\23\20230220_1135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/>
          <a:stretch/>
        </p:blipFill>
        <p:spPr bwMode="auto">
          <a:xfrm>
            <a:off x="4154162" y="4200478"/>
            <a:ext cx="4258422" cy="252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0\Desktop\23\20230220_11334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r="17504"/>
          <a:stretch/>
        </p:blipFill>
        <p:spPr bwMode="auto">
          <a:xfrm>
            <a:off x="4284213" y="583893"/>
            <a:ext cx="3998319" cy="3415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0\Desktop\23\20230220_11335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11776" b="6330"/>
          <a:stretch/>
        </p:blipFill>
        <p:spPr bwMode="auto">
          <a:xfrm rot="5400000">
            <a:off x="8046816" y="3808137"/>
            <a:ext cx="3510394" cy="2327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3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304</Words>
  <Application>Microsoft Office PowerPoint</Application>
  <PresentationFormat>Произвольный</PresentationFormat>
  <Paragraphs>59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0</cp:lastModifiedBy>
  <cp:revision>116</cp:revision>
  <dcterms:created xsi:type="dcterms:W3CDTF">2018-10-04T08:35:51Z</dcterms:created>
  <dcterms:modified xsi:type="dcterms:W3CDTF">2023-02-24T14:31:33Z</dcterms:modified>
</cp:coreProperties>
</file>